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4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549F"/>
    <a:srgbClr val="1C7A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715"/>
  </p:normalViewPr>
  <p:slideViewPr>
    <p:cSldViewPr snapToGrid="0" snapToObjects="1">
      <p:cViewPr varScale="1">
        <p:scale>
          <a:sx n="93" d="100"/>
          <a:sy n="93" d="100"/>
        </p:scale>
        <p:origin x="208" y="720"/>
      </p:cViewPr>
      <p:guideLst>
        <p:guide orient="horz" pos="154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DCFE-E0B3-6E4B-B696-D0DAE0252380}" type="datetimeFigureOut">
              <a:rPr lang="nl-NL" smtClean="0"/>
              <a:t>09-06-16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FDCDF-A20E-B941-945A-F6A4359A1B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9096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DCFE-E0B3-6E4B-B696-D0DAE0252380}" type="datetimeFigureOut">
              <a:rPr lang="nl-NL" smtClean="0"/>
              <a:t>09-06-16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FDCDF-A20E-B941-945A-F6A4359A1B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9740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DCFE-E0B3-6E4B-B696-D0DAE0252380}" type="datetimeFigureOut">
              <a:rPr lang="nl-NL" smtClean="0"/>
              <a:t>09-06-16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FDCDF-A20E-B941-945A-F6A4359A1B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5055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DCFE-E0B3-6E4B-B696-D0DAE0252380}" type="datetimeFigureOut">
              <a:rPr lang="nl-NL" smtClean="0"/>
              <a:t>09-06-16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FDCDF-A20E-B941-945A-F6A4359A1B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0457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DCFE-E0B3-6E4B-B696-D0DAE0252380}" type="datetimeFigureOut">
              <a:rPr lang="nl-NL" smtClean="0"/>
              <a:t>09-06-16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FDCDF-A20E-B941-945A-F6A4359A1B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1116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DCFE-E0B3-6E4B-B696-D0DAE0252380}" type="datetimeFigureOut">
              <a:rPr lang="nl-NL" smtClean="0"/>
              <a:t>09-06-16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FDCDF-A20E-B941-945A-F6A4359A1B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6716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DCFE-E0B3-6E4B-B696-D0DAE0252380}" type="datetimeFigureOut">
              <a:rPr lang="nl-NL" smtClean="0"/>
              <a:t>09-06-16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FDCDF-A20E-B941-945A-F6A4359A1B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2704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DCFE-E0B3-6E4B-B696-D0DAE0252380}" type="datetimeFigureOut">
              <a:rPr lang="nl-NL" smtClean="0"/>
              <a:t>09-06-16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FDCDF-A20E-B941-945A-F6A4359A1B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4161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DCFE-E0B3-6E4B-B696-D0DAE0252380}" type="datetimeFigureOut">
              <a:rPr lang="nl-NL" smtClean="0"/>
              <a:t>09-06-16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FDCDF-A20E-B941-945A-F6A4359A1B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8807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DCFE-E0B3-6E4B-B696-D0DAE0252380}" type="datetimeFigureOut">
              <a:rPr lang="nl-NL" smtClean="0"/>
              <a:t>09-06-16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FDCDF-A20E-B941-945A-F6A4359A1B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8689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DCFE-E0B3-6E4B-B696-D0DAE0252380}" type="datetimeFigureOut">
              <a:rPr lang="nl-NL" smtClean="0"/>
              <a:t>09-06-16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FDCDF-A20E-B941-945A-F6A4359A1B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2581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7DCFE-E0B3-6E4B-B696-D0DAE0252380}" type="datetimeFigureOut">
              <a:rPr lang="nl-NL" smtClean="0"/>
              <a:t>09-06-16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FDCDF-A20E-B941-945A-F6A4359A1B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523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1487488" y="1618734"/>
            <a:ext cx="9180513" cy="1810166"/>
          </a:xfrm>
          <a:prstGeom prst="rect">
            <a:avLst/>
          </a:prstGeom>
          <a:solidFill>
            <a:srgbClr val="0A5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0070C0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514" y="1926733"/>
            <a:ext cx="1416681" cy="107503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0"/>
          <a:stretch/>
        </p:blipFill>
        <p:spPr>
          <a:xfrm>
            <a:off x="7699952" y="1618734"/>
            <a:ext cx="2960132" cy="1810166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5" t="3694" r="5038" b="3163"/>
          <a:stretch/>
        </p:blipFill>
        <p:spPr>
          <a:xfrm>
            <a:off x="1472579" y="1618734"/>
            <a:ext cx="2889304" cy="181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536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0</Words>
  <Application>Microsoft Macintosh PowerPoint</Application>
  <PresentationFormat>Breedbeeld</PresentationFormat>
  <Paragraphs>0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Calibri</vt:lpstr>
      <vt:lpstr>Calibri Light</vt:lpstr>
      <vt:lpstr>Arial</vt:lpstr>
      <vt:lpstr>Office-thema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Microsoft Office-gebruiker</dc:creator>
  <cp:lastModifiedBy>Microsoft Office-gebruiker</cp:lastModifiedBy>
  <cp:revision>5</cp:revision>
  <dcterms:created xsi:type="dcterms:W3CDTF">2016-02-16T14:47:12Z</dcterms:created>
  <dcterms:modified xsi:type="dcterms:W3CDTF">2016-06-09T08:22:03Z</dcterms:modified>
</cp:coreProperties>
</file>